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85" d="100"/>
          <a:sy n="85" d="100"/>
        </p:scale>
        <p:origin x="-1932" y="1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0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3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5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6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5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0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1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5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59A99-6EC8-4668-B09F-D045E7CDBA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163FB-1C78-4435-BEE8-05D07C972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C95866-7561-4966-9CA3-A0CD62FFFF84}"/>
              </a:ext>
            </a:extLst>
          </p:cNvPr>
          <p:cNvSpPr txBox="1"/>
          <p:nvPr/>
        </p:nvSpPr>
        <p:spPr>
          <a:xfrm>
            <a:off x="4567716" y="5389123"/>
            <a:ext cx="303127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WC Connects </a:t>
            </a:r>
          </a:p>
          <a:p>
            <a:pPr algn="ctr"/>
            <a:r>
              <a:rPr lang="en-US" i="1" dirty="0" smtClean="0"/>
              <a:t>Parent Education Series</a:t>
            </a:r>
            <a:endParaRPr lang="en-US" i="1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Monday, April 1st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6:30-8:00 PM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West Clermont Middle School 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mtClean="0"/>
              <a:t>Performing Arts Center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For more information, call: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947-7621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88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25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Smith</dc:creator>
  <cp:lastModifiedBy>Dee Archer</cp:lastModifiedBy>
  <cp:revision>4</cp:revision>
  <dcterms:created xsi:type="dcterms:W3CDTF">2017-11-09T19:02:51Z</dcterms:created>
  <dcterms:modified xsi:type="dcterms:W3CDTF">2019-02-19T15:05:22Z</dcterms:modified>
</cp:coreProperties>
</file>